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8"/>
  </p:notesMasterIdLst>
  <p:sldIdLst>
    <p:sldId id="256" r:id="rId2"/>
    <p:sldId id="279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5" r:id="rId11"/>
    <p:sldId id="273" r:id="rId12"/>
    <p:sldId id="266" r:id="rId13"/>
    <p:sldId id="268" r:id="rId14"/>
    <p:sldId id="269" r:id="rId15"/>
    <p:sldId id="274" r:id="rId16"/>
    <p:sldId id="270" r:id="rId17"/>
    <p:sldId id="271" r:id="rId18"/>
    <p:sldId id="272" r:id="rId19"/>
    <p:sldId id="275" r:id="rId20"/>
    <p:sldId id="276" r:id="rId21"/>
    <p:sldId id="283" r:id="rId22"/>
    <p:sldId id="264" r:id="rId23"/>
    <p:sldId id="277" r:id="rId24"/>
    <p:sldId id="280" r:id="rId25"/>
    <p:sldId id="282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14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623E2-79B1-42A0-928E-5C41A4B956BF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DAE3E-1DC3-41DB-A6DE-AC8D1208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66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DAE3E-1DC3-41DB-A6DE-AC8D1208BC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75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6A07E4A-EB07-4212-96CD-05CA8DF56DA2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D7A633-49F3-42A8-B24C-08489B5E6EF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7E4A-EB07-4212-96CD-05CA8DF56DA2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A633-49F3-42A8-B24C-08489B5E6E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6A07E4A-EB07-4212-96CD-05CA8DF56DA2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AD7A633-49F3-42A8-B24C-08489B5E6EF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7E4A-EB07-4212-96CD-05CA8DF56DA2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AD7A633-49F3-42A8-B24C-08489B5E6E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7E4A-EB07-4212-96CD-05CA8DF56DA2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AD7A633-49F3-42A8-B24C-08489B5E6EF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6A07E4A-EB07-4212-96CD-05CA8DF56DA2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AD7A633-49F3-42A8-B24C-08489B5E6EF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6A07E4A-EB07-4212-96CD-05CA8DF56DA2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AD7A633-49F3-42A8-B24C-08489B5E6EF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7E4A-EB07-4212-96CD-05CA8DF56DA2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AD7A633-49F3-42A8-B24C-08489B5E6E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7E4A-EB07-4212-96CD-05CA8DF56DA2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D7A633-49F3-42A8-B24C-08489B5E6E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7E4A-EB07-4212-96CD-05CA8DF56DA2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AD7A633-49F3-42A8-B24C-08489B5E6EF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6A07E4A-EB07-4212-96CD-05CA8DF56DA2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AD7A633-49F3-42A8-B24C-08489B5E6EF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6A07E4A-EB07-4212-96CD-05CA8DF56DA2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AD7A633-49F3-42A8-B24C-08489B5E6E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Career Services Center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Presented by: Mat Genuser,</a:t>
            </a:r>
          </a:p>
          <a:p>
            <a:r>
              <a:rPr lang="en-US" dirty="0" smtClean="0"/>
              <a:t>Career Services Coordinator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48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CCN-Create a Portfolio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20777"/>
            <a:ext cx="4124330" cy="381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81559"/>
            <a:ext cx="4724400" cy="47192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00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Additional Features of CCN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Extensive Job Search Options</a:t>
            </a:r>
          </a:p>
          <a:p>
            <a:r>
              <a:rPr lang="en-US" dirty="0" smtClean="0"/>
              <a:t>Change your status from Student to Alumni with one click</a:t>
            </a:r>
          </a:p>
          <a:p>
            <a:r>
              <a:rPr lang="en-US" dirty="0" smtClean="0"/>
              <a:t>Employers can seek out our students</a:t>
            </a:r>
          </a:p>
          <a:p>
            <a:r>
              <a:rPr lang="en-US" dirty="0" smtClean="0"/>
              <a:t>Tracking student data</a:t>
            </a:r>
          </a:p>
          <a:p>
            <a:r>
              <a:rPr lang="en-US" dirty="0" smtClean="0"/>
              <a:t>Download career advice &amp; information to your iPod</a:t>
            </a:r>
          </a:p>
          <a:p>
            <a:r>
              <a:rPr lang="en-US" dirty="0" smtClean="0"/>
              <a:t>And much, much more! </a:t>
            </a:r>
          </a:p>
        </p:txBody>
      </p:sp>
    </p:spTree>
    <p:extLst>
      <p:ext uri="{BB962C8B-B14F-4D97-AF65-F5344CB8AC3E}">
        <p14:creationId xmlns:p14="http://schemas.microsoft.com/office/powerpoint/2010/main" val="187178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i="1" dirty="0" smtClean="0"/>
              <a:t>The NETWORK!</a:t>
            </a:r>
            <a:endParaRPr lang="en-US" sz="4900" i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161020"/>
              </p:ext>
            </p:extLst>
          </p:nvPr>
        </p:nvGraphicFramePr>
        <p:xfrm>
          <a:off x="5437107" y="1524000"/>
          <a:ext cx="3532188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" name="Acrobat Document" r:id="rId3" imgW="5829233" imgH="7543775" progId="AcroExch.Document.11">
                  <p:embed/>
                </p:oleObj>
              </mc:Choice>
              <mc:Fallback>
                <p:oleObj name="Acrobat Document" r:id="rId3" imgW="5829233" imgH="7543775" progId="AcroExch.Document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7107" y="1524000"/>
                        <a:ext cx="3532188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23832"/>
            <a:ext cx="5103404" cy="2476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99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Navigation Tools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905000"/>
            <a:ext cx="4904762" cy="340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10539"/>
            <a:ext cx="4771935" cy="23526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5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Oregon Career Information System (CIS)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63154"/>
            <a:ext cx="7239000" cy="51186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79523" y="2743200"/>
            <a:ext cx="772498" cy="108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1124" y="3505200"/>
            <a:ext cx="772498" cy="108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6200" y="4343400"/>
            <a:ext cx="772498" cy="108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1124" y="5029200"/>
            <a:ext cx="772498" cy="108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0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68025"/>
            <a:ext cx="5062537" cy="3289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Assessment Tools</a:t>
            </a:r>
            <a:endParaRPr lang="en-US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48200"/>
            <a:ext cx="5477820" cy="20907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14600"/>
            <a:ext cx="5942633" cy="26527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48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r>
              <a:rPr lang="en-US" dirty="0" smtClean="0"/>
              <a:t>Career Exploration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90" y="1752600"/>
            <a:ext cx="4861810" cy="1828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90" y="3671151"/>
            <a:ext cx="4861810" cy="29582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3733800" cy="54696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 rot="10800000">
            <a:off x="2133600" y="2863344"/>
            <a:ext cx="914400" cy="184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1" y="1676400"/>
            <a:ext cx="7339671" cy="2667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8852"/>
            <a:ext cx="7772400" cy="1143000"/>
          </a:xfrm>
        </p:spPr>
        <p:txBody>
          <a:bodyPr/>
          <a:lstStyle/>
          <a:p>
            <a:r>
              <a:rPr lang="en-US" dirty="0" smtClean="0"/>
              <a:t>Compare Schools 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13" y="3466856"/>
            <a:ext cx="2400300" cy="30003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"/>
            <a:ext cx="1828800" cy="60889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 rot="10800000">
            <a:off x="2590800" y="3200400"/>
            <a:ext cx="1610698" cy="199502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8016600">
            <a:off x="1810112" y="4684641"/>
            <a:ext cx="1610698" cy="199502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0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Comparing Colleges Using CIS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48" y="1624013"/>
            <a:ext cx="3281752" cy="40147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60206"/>
            <a:ext cx="3429000" cy="42119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252788"/>
            <a:ext cx="285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00"/>
            <a:ext cx="3657600" cy="45839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51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Stream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209800"/>
            <a:ext cx="4904762" cy="340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667000"/>
            <a:ext cx="4875233" cy="23479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56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the presentation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Career Services Team</a:t>
            </a:r>
          </a:p>
          <a:p>
            <a:r>
              <a:rPr lang="en-US" dirty="0" smtClean="0"/>
              <a:t>Our Location</a:t>
            </a:r>
          </a:p>
          <a:p>
            <a:r>
              <a:rPr lang="en-US" dirty="0" smtClean="0"/>
              <a:t>Link between Career Services, CASE &amp; Counseling</a:t>
            </a:r>
          </a:p>
          <a:p>
            <a:r>
              <a:rPr lang="en-US" dirty="0" smtClean="0"/>
              <a:t>What We Offer</a:t>
            </a:r>
          </a:p>
          <a:p>
            <a:r>
              <a:rPr lang="en-US" dirty="0" smtClean="0"/>
              <a:t>3 Step Prep</a:t>
            </a:r>
          </a:p>
          <a:p>
            <a:r>
              <a:rPr lang="en-US" dirty="0" smtClean="0"/>
              <a:t>Community Resources &amp; Partnerships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62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Stream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588" y="1683697"/>
            <a:ext cx="6127812" cy="4824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406246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&amp; Critique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600200"/>
            <a:ext cx="3952875" cy="51339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"/>
            <a:ext cx="3409950" cy="66182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ight Arrow 9"/>
          <p:cNvSpPr/>
          <p:nvPr/>
        </p:nvSpPr>
        <p:spPr>
          <a:xfrm rot="10800000">
            <a:off x="7239000" y="5265973"/>
            <a:ext cx="7620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88392" y="594827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7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Resumes, Cover Letters, </a:t>
            </a:r>
            <a:br>
              <a:rPr lang="en-US" dirty="0" smtClean="0"/>
            </a:br>
            <a:r>
              <a:rPr lang="en-US" dirty="0" smtClean="0"/>
              <a:t>Job Search Strategies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209800"/>
            <a:ext cx="4904762" cy="340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00400"/>
            <a:ext cx="5934075" cy="1076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88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Resume Builder</a:t>
            </a:r>
            <a:endParaRPr lang="en-US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199"/>
            <a:ext cx="5705475" cy="12477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847975"/>
            <a:ext cx="4324350" cy="3476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113885"/>
            <a:ext cx="5410200" cy="37441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2589736">
            <a:off x="-154122" y="1792239"/>
            <a:ext cx="2213243" cy="870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“All you have to do is fill in the blanks.”</a:t>
            </a:r>
            <a:endParaRPr lang="en-US" sz="16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0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Resume Builder Sample</a:t>
            </a:r>
            <a:endParaRPr lang="en-US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9735">
            <a:off x="-125400" y="3213806"/>
            <a:ext cx="5427265" cy="27765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1600200"/>
            <a:ext cx="4425383" cy="518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 rot="3153000">
            <a:off x="14850" y="2313969"/>
            <a:ext cx="2839224" cy="11223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4 templates to choose from &amp; totally customizable</a:t>
            </a:r>
            <a:endParaRPr lang="en-US" sz="16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7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Step Prep</a:t>
            </a:r>
            <a:endParaRPr lang="en-US" dirty="0"/>
          </a:p>
        </p:txBody>
      </p:sp>
      <p:pic>
        <p:nvPicPr>
          <p:cNvPr id="10242" name="Picture 2" descr="C:\Users\mathewg\Desktop\3-Step Prep-10 with borde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248400" cy="470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8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91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Community Partners &amp; Additional Resources 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81200"/>
            <a:ext cx="4953000" cy="3962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1039" y="2240839"/>
            <a:ext cx="3886200" cy="33669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41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Meet </a:t>
            </a:r>
            <a:r>
              <a:rPr lang="en-US" smtClean="0"/>
              <a:t>our </a:t>
            </a:r>
            <a:r>
              <a:rPr lang="en-US" dirty="0" smtClean="0"/>
              <a:t>Staff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029200" y="1524000"/>
            <a:ext cx="2895600" cy="4343400"/>
          </a:xfrm>
        </p:spPr>
      </p:pic>
      <p:sp>
        <p:nvSpPr>
          <p:cNvPr id="15" name="TextBox 14"/>
          <p:cNvSpPr txBox="1"/>
          <p:nvPr/>
        </p:nvSpPr>
        <p:spPr>
          <a:xfrm>
            <a:off x="533400" y="5992742"/>
            <a:ext cx="3802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Mat Genuser: Career Services &amp;</a:t>
            </a:r>
          </a:p>
          <a:p>
            <a:pPr algn="ctr"/>
            <a:r>
              <a:rPr lang="en-US" sz="2000" dirty="0" smtClean="0"/>
              <a:t>CWE Coordinator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355236" y="5995577"/>
            <a:ext cx="4255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Pam Allen: Part-Time Career Services &amp; CWE Administrative Assistant</a:t>
            </a:r>
            <a:endParaRPr lang="en-US" sz="20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2951"/>
            <a:ext cx="3018038" cy="434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99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Career Services is located in the Community Center 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50" y="4343400"/>
            <a:ext cx="3354185" cy="2236124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110" y="4343400"/>
            <a:ext cx="3345873" cy="2231967"/>
          </a:xfrm>
        </p:spPr>
      </p:pic>
      <p:pic>
        <p:nvPicPr>
          <p:cNvPr id="1027" name="Picture 3" descr="C:\Users\mathewg\Desktop\IMG_82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27201" y="-15011400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thewg\Desktop\IMG_82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66288" y="-13422313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95718"/>
            <a:ext cx="3352800" cy="2514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00760"/>
            <a:ext cx="3346077" cy="250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3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Career Services Website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94" y="1905000"/>
            <a:ext cx="3622353" cy="2514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59186"/>
            <a:ext cx="2996695" cy="34293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13092"/>
            <a:ext cx="3011172" cy="44067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859784"/>
            <a:ext cx="3157954" cy="1828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 rot="19053135">
            <a:off x="1692337" y="2973624"/>
            <a:ext cx="3071718" cy="33692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051414" y="4057620"/>
            <a:ext cx="4044586" cy="324561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2696865">
            <a:off x="1803972" y="4793296"/>
            <a:ext cx="2066999" cy="35334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Services Offerings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4506899" cy="3124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81200"/>
            <a:ext cx="4209953" cy="17977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95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College Central Network (CCN)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1808018"/>
            <a:ext cx="6222899" cy="4745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67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CCN-Local Employers Hiring </a:t>
            </a:r>
            <a:br>
              <a:rPr lang="en-US" dirty="0" smtClean="0"/>
            </a:br>
            <a:r>
              <a:rPr lang="en-US" dirty="0" smtClean="0"/>
              <a:t>CCC Students: Job Search Feature</a:t>
            </a: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3" y="1752600"/>
            <a:ext cx="4161970" cy="48981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52600"/>
            <a:ext cx="4495800" cy="48849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 rot="10800000">
            <a:off x="2971800" y="3454094"/>
            <a:ext cx="1022713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00000">
            <a:off x="2895601" y="2209800"/>
            <a:ext cx="1022713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3048000" y="5791200"/>
            <a:ext cx="1022713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7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CCN Internship Search Feature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85925"/>
            <a:ext cx="5715000" cy="981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10062"/>
            <a:ext cx="5791200" cy="39717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outerShdw sx="1000" sy="1000" algn="ctr" rotWithShape="0">
              <a:schemeClr val="bg2"/>
            </a:outerShdw>
          </a:effectLst>
          <a:extLst/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1698264"/>
            <a:ext cx="3095625" cy="49311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extLst/>
        </p:spPr>
      </p:pic>
      <p:sp>
        <p:nvSpPr>
          <p:cNvPr id="3" name="Right Arrow 2"/>
          <p:cNvSpPr/>
          <p:nvPr/>
        </p:nvSpPr>
        <p:spPr>
          <a:xfrm rot="10800000">
            <a:off x="3352800" y="4259292"/>
            <a:ext cx="11430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5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2498</TotalTime>
  <Words>199</Words>
  <Application>Microsoft Office PowerPoint</Application>
  <PresentationFormat>On-screen Show (4:3)</PresentationFormat>
  <Paragraphs>46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Median</vt:lpstr>
      <vt:lpstr>Acrobat Document</vt:lpstr>
      <vt:lpstr>  Career Services Center  </vt:lpstr>
      <vt:lpstr>Goals of the presentation </vt:lpstr>
      <vt:lpstr>Meet our Staff</vt:lpstr>
      <vt:lpstr>Career Services is located in the Community Center </vt:lpstr>
      <vt:lpstr>Career Services Website</vt:lpstr>
      <vt:lpstr>Career Services Offerings</vt:lpstr>
      <vt:lpstr>College Central Network (CCN)</vt:lpstr>
      <vt:lpstr>CCN-Local Employers Hiring  CCC Students: Job Search Feature</vt:lpstr>
      <vt:lpstr>CCN Internship Search Feature</vt:lpstr>
      <vt:lpstr>CCN-Create a Portfolio</vt:lpstr>
      <vt:lpstr>Additional Features of CCN </vt:lpstr>
      <vt:lpstr> The NETWORK!</vt:lpstr>
      <vt:lpstr>Career Navigation Tools</vt:lpstr>
      <vt:lpstr>Oregon Career Information System (CIS)</vt:lpstr>
      <vt:lpstr>Career Assessment Tools</vt:lpstr>
      <vt:lpstr>Career Exploration</vt:lpstr>
      <vt:lpstr>Compare Schools </vt:lpstr>
      <vt:lpstr>Comparing Colleges Using CIS</vt:lpstr>
      <vt:lpstr>Interview Stream</vt:lpstr>
      <vt:lpstr>Interview Stream</vt:lpstr>
      <vt:lpstr>Create &amp; Critique</vt:lpstr>
      <vt:lpstr>Resumes, Cover Letters,  Job Search Strategies</vt:lpstr>
      <vt:lpstr>Resume Builder</vt:lpstr>
      <vt:lpstr>Resume Builder Sample</vt:lpstr>
      <vt:lpstr>3 Step Prep</vt:lpstr>
      <vt:lpstr>Community Partners &amp; Additional Resources </vt:lpstr>
    </vt:vector>
  </TitlesOfParts>
  <Company>CCC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Services Center</dc:title>
  <dc:creator>CCC</dc:creator>
  <cp:lastModifiedBy>CCC</cp:lastModifiedBy>
  <cp:revision>85</cp:revision>
  <dcterms:created xsi:type="dcterms:W3CDTF">2013-05-09T15:06:09Z</dcterms:created>
  <dcterms:modified xsi:type="dcterms:W3CDTF">2013-05-17T16:34:23Z</dcterms:modified>
</cp:coreProperties>
</file>